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06" r:id="rId3"/>
    <p:sldId id="307" r:id="rId4"/>
    <p:sldId id="315" r:id="rId5"/>
    <p:sldId id="310" r:id="rId6"/>
    <p:sldId id="312" r:id="rId7"/>
    <p:sldId id="311" r:id="rId8"/>
    <p:sldId id="314" r:id="rId9"/>
    <p:sldId id="313" r:id="rId10"/>
    <p:sldId id="316" r:id="rId11"/>
    <p:sldId id="317" r:id="rId12"/>
    <p:sldId id="318" r:id="rId13"/>
    <p:sldId id="32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62" autoAdjust="0"/>
    <p:restoredTop sz="94660"/>
  </p:normalViewPr>
  <p:slideViewPr>
    <p:cSldViewPr>
      <p:cViewPr>
        <p:scale>
          <a:sx n="60" d="100"/>
          <a:sy n="60" d="100"/>
        </p:scale>
        <p:origin x="-653" y="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29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20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78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20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6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94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44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68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657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01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45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D39CF-FEDD-447A-AEC4-00B809AC5AC8}" type="datetimeFigureOut">
              <a:rPr lang="ru-RU" smtClean="0"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64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4402832" cy="6480720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Волонтёры Победы</a:t>
            </a:r>
            <a:r>
              <a:rPr lang="ru-RU" dirty="0"/>
              <a:t> </a:t>
            </a:r>
            <a:r>
              <a:rPr lang="ru-RU" dirty="0" smtClean="0"/>
              <a:t>8А </a:t>
            </a:r>
            <a:r>
              <a:rPr lang="ru-RU" dirty="0"/>
              <a:t>класса помогли реабилитационному центру для детей-инвалидов «Возрождение» очистить от снега детскую площадку.</a:t>
            </a:r>
          </a:p>
          <a:p>
            <a:r>
              <a:rPr lang="ru-RU" b="1" dirty="0"/>
              <a:t>Дорога к обелиску</a:t>
            </a:r>
            <a:r>
              <a:rPr lang="ru-RU" dirty="0"/>
              <a:t>. Волонтёры Победы 6</a:t>
            </a:r>
            <a:r>
              <a:rPr lang="ru-RU" dirty="0" smtClean="0"/>
              <a:t> </a:t>
            </a:r>
            <a:r>
              <a:rPr lang="ru-RU" dirty="0"/>
              <a:t>класса расчистили </a:t>
            </a:r>
            <a:r>
              <a:rPr lang="ru-RU" dirty="0" smtClean="0"/>
              <a:t>памятник </a:t>
            </a:r>
            <a:r>
              <a:rPr lang="ru-RU" dirty="0" err="1" smtClean="0"/>
              <a:t>Г.Гафиатуллина</a:t>
            </a:r>
            <a:r>
              <a:rPr lang="ru-RU" dirty="0" smtClean="0"/>
              <a:t> от мусора.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 descr="D:\Desktop\2018-19 фото\Субботник\DR3257yL_j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4663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новости КШИ\Газинур субботник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59" b="28889"/>
          <a:stretch/>
        </p:blipFill>
        <p:spPr bwMode="auto">
          <a:xfrm>
            <a:off x="4627736" y="3645024"/>
            <a:ext cx="4048720" cy="301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066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4392488" cy="3672408"/>
          </a:xfrm>
        </p:spPr>
        <p:txBody>
          <a:bodyPr>
            <a:normAutofit fontScale="55000" lnSpcReduction="20000"/>
          </a:bodyPr>
          <a:lstStyle/>
          <a:p>
            <a:pPr marL="0" lvl="0" indent="0" algn="just">
              <a:buNone/>
            </a:pPr>
            <a:r>
              <a:rPr lang="ru-RU" dirty="0"/>
              <a:t>18 апреля 2019 </a:t>
            </a:r>
            <a:r>
              <a:rPr lang="ru-RU" dirty="0" smtClean="0"/>
              <a:t>года, в рамках республиканской акции </a:t>
            </a:r>
            <a:r>
              <a:rPr lang="ru-RU" b="1" dirty="0" smtClean="0"/>
              <a:t>«Шаги </a:t>
            </a:r>
            <a:r>
              <a:rPr lang="ru-RU" b="1" dirty="0" err="1" smtClean="0"/>
              <a:t>Побды</a:t>
            </a:r>
            <a:r>
              <a:rPr lang="ru-RU" b="1" dirty="0" smtClean="0"/>
              <a:t>» </a:t>
            </a:r>
            <a:r>
              <a:rPr lang="ru-RU" dirty="0"/>
              <a:t>в </a:t>
            </a:r>
            <a:r>
              <a:rPr lang="ru-RU" dirty="0" err="1"/>
              <a:t>Бугульминской</a:t>
            </a:r>
            <a:r>
              <a:rPr lang="ru-RU" dirty="0"/>
              <a:t> кадетской школе-интернат прошел «</a:t>
            </a:r>
            <a:r>
              <a:rPr lang="ru-RU" b="1" dirty="0"/>
              <a:t>Урок Победы», посвященный  Международному дню памятников и исторических мест.</a:t>
            </a:r>
            <a:r>
              <a:rPr lang="ru-RU" dirty="0"/>
              <a:t> Волонтёры подготовили презентацию памятников России, Белоруссии, Польши и Болгарии, посвящённых Великой Отечественной войне, рассказали где, кому и в какое время они были воздвигнуты, вспомнили памятники в Бугульме и героев войны. Волонтёры 6 класса устроили субботник около памятника Герою войны </a:t>
            </a:r>
            <a:r>
              <a:rPr lang="ru-RU" dirty="0" err="1"/>
              <a:t>Газинуру</a:t>
            </a:r>
            <a:r>
              <a:rPr lang="ru-RU" dirty="0"/>
              <a:t> </a:t>
            </a:r>
            <a:r>
              <a:rPr lang="ru-RU" dirty="0" err="1"/>
              <a:t>Гафиатуллину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098" name="Picture 2" descr="D:\Desktop\Шаги Победы\урок победы Памятники\IMG_87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5816"/>
            <a:ext cx="4176464" cy="278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Desktop\Шаги Победы\урок победы Памятники\IMG_20190418_1332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97672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Desktop\Шаги Победы\урок победы Памятники\IMG_20190419_1324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072" y="3597672"/>
            <a:ext cx="4336917" cy="325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634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4183620" cy="338437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ВСЕРОССИЙСКИЙ СУББОТНИК</a:t>
            </a:r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течение недели(15-20 апреля), в рамках всероссийского проекта </a:t>
            </a:r>
            <a:r>
              <a:rPr lang="ru-RU" b="1" dirty="0"/>
              <a:t>«Шаги Победы», </a:t>
            </a:r>
            <a:r>
              <a:rPr lang="ru-RU" dirty="0"/>
              <a:t>волонтёры Победы </a:t>
            </a:r>
            <a:r>
              <a:rPr lang="ru-RU" dirty="0" err="1"/>
              <a:t>Бугульминской</a:t>
            </a:r>
            <a:r>
              <a:rPr lang="ru-RU" dirty="0"/>
              <a:t> кадетской школы-интернат проводили очистку  от снега и мусора мемориального комплекса, посвящённого 352-й стрелковой дивизии. Памятник готов к проведению митинга на День Победы.</a:t>
            </a:r>
          </a:p>
          <a:p>
            <a:pPr algn="just"/>
            <a:endParaRPr lang="ru-RU" dirty="0"/>
          </a:p>
        </p:txBody>
      </p:sp>
      <p:pic>
        <p:nvPicPr>
          <p:cNvPr id="5122" name="Picture 2" descr="D:\Desktop\Шаги Победы\субботник\IMG_88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916" y="404664"/>
            <a:ext cx="442849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Desktop\Шаги Победы\субботник\IMG_88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4" y="3752180"/>
            <a:ext cx="4499992" cy="299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Desktop\Шаги Победы\субботник\IMG_88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717032"/>
            <a:ext cx="4499993" cy="299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233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78098"/>
          </a:xfrm>
        </p:spPr>
        <p:txBody>
          <a:bodyPr/>
          <a:lstStyle/>
          <a:p>
            <a:r>
              <a:rPr lang="ru-RU" dirty="0" smtClean="0"/>
              <a:t>Всероссийский субботник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D:\Desktop\новости КШИ\субботник 20.04 2019\IMG_88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3"/>
            <a:ext cx="4235152" cy="282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новости КШИ\субботник 20.04 2019\IMG_88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815" y="707975"/>
            <a:ext cx="4235153" cy="282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новости КШИ\субботник 20.04 2019\IMG_88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4235152" cy="282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Desktop\новости КШИ\субботник 20.04 2019\IMG_88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815" y="3861048"/>
            <a:ext cx="4235153" cy="282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67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1"/>
            <a:ext cx="4032448" cy="331236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В рамках акции </a:t>
            </a:r>
            <a:r>
              <a:rPr lang="ru-RU" b="1" dirty="0"/>
              <a:t>«Чемодан памяти»</a:t>
            </a:r>
            <a:r>
              <a:rPr lang="ru-RU" dirty="0"/>
              <a:t> кадеты провели встречу с ветераном Вооружённых сил </a:t>
            </a:r>
            <a:r>
              <a:rPr lang="ru-RU" dirty="0" err="1"/>
              <a:t>Курбеевым</a:t>
            </a:r>
            <a:r>
              <a:rPr lang="ru-RU" dirty="0"/>
              <a:t> Марсом </a:t>
            </a:r>
            <a:r>
              <a:rPr lang="ru-RU" dirty="0" err="1"/>
              <a:t>Хасановичем</a:t>
            </a:r>
            <a:r>
              <a:rPr lang="ru-RU" dirty="0"/>
              <a:t>. Кадеты 5 класса подготовили литературно-музыкальную композицию, посвящённую Дню Победы. Ветеран рассказал о своей службе в Советской Армии и о том, как после увольнения помог открыть кадетские классы и кадетскую школу в Бугульме. Марс </a:t>
            </a:r>
            <a:r>
              <a:rPr lang="ru-RU" dirty="0" err="1"/>
              <a:t>Хасанович</a:t>
            </a:r>
            <a:r>
              <a:rPr lang="ru-RU" dirty="0"/>
              <a:t> пожелал ребятам вырасти достойными людьми.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D:\Desktop\Шаги Победы\чемодан\3twN9OyV4x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4044685" cy="303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Шаги Победы\чемодан\fLKlR2g0le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184" y="3465562"/>
            <a:ext cx="409194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Шаги Победы\чемодан\IMG_88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183" y="364659"/>
            <a:ext cx="4091947" cy="272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260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4536504" cy="374441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Волонтёры Победы 8 А класса  провели </a:t>
            </a:r>
            <a:r>
              <a:rPr lang="ru-RU" sz="3600" b="1" dirty="0"/>
              <a:t>Урок мужества </a:t>
            </a:r>
            <a:r>
              <a:rPr lang="ru-RU" dirty="0"/>
              <a:t>с ветераном вооружённых сил СССР майором в отставке </a:t>
            </a:r>
            <a:r>
              <a:rPr lang="ru-RU" dirty="0" err="1"/>
              <a:t>Шайхутдиновым</a:t>
            </a:r>
            <a:r>
              <a:rPr lang="ru-RU" dirty="0"/>
              <a:t> М.Ш.. Кадеты подготовили презентацию о первых Героях Советского Союза и наших земляках-Героях Великой Отечественной войны. </a:t>
            </a:r>
            <a:r>
              <a:rPr lang="ru-RU" dirty="0" err="1"/>
              <a:t>Мунир</a:t>
            </a:r>
            <a:r>
              <a:rPr lang="ru-RU" dirty="0"/>
              <a:t> </a:t>
            </a:r>
            <a:r>
              <a:rPr lang="ru-RU" dirty="0" err="1"/>
              <a:t>Шаяпович</a:t>
            </a:r>
            <a:r>
              <a:rPr lang="ru-RU" dirty="0"/>
              <a:t> рассказал о своей жизни, военном детстве и службе в ракетных войсках. Ветеран пожелал кадетам вести здоровый образ жизни, ценить дружбу и соблюдать традиции кадетского братства, быть вежливыми, стремиться и идти вперёд к намеченной цели, подставляя плечо товарищу, хорошо учиться и уважать старших.</a:t>
            </a:r>
          </a:p>
        </p:txBody>
      </p:sp>
      <p:pic>
        <p:nvPicPr>
          <p:cNvPr id="2050" name="Picture 2" descr="D:\Desktop\новости КШИ\Шайхутдинов МШ\IMG_90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018" y="548680"/>
            <a:ext cx="4247964" cy="283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новости КШИ\Шайхутдинов МШ\IMG_90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51976"/>
            <a:ext cx="4283968" cy="285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новости КШИ\Шайхутдинов МШ\IMG_90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82932"/>
            <a:ext cx="4237535" cy="282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57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906" y="116632"/>
            <a:ext cx="8496944" cy="115212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Акция </a:t>
            </a:r>
            <a:r>
              <a:rPr lang="ru-RU" b="1" dirty="0"/>
              <a:t>«Георгиевская лента» </a:t>
            </a:r>
            <a:r>
              <a:rPr lang="ru-RU" dirty="0"/>
              <a:t>проводилась в каждом классе нашей школы. Волонтёры Победы проводили беседу в классах и раздавали георгиевские ленты вместе с памяткой о правилах её ношения</a:t>
            </a:r>
            <a:r>
              <a:rPr lang="ru-RU" dirty="0" smtClean="0"/>
              <a:t>. Подарили броши-ленты ветеранам. </a:t>
            </a:r>
            <a:endParaRPr lang="ru-RU" dirty="0"/>
          </a:p>
          <a:p>
            <a:pPr algn="just"/>
            <a:endParaRPr lang="ru-RU" dirty="0"/>
          </a:p>
        </p:txBody>
      </p:sp>
      <p:pic>
        <p:nvPicPr>
          <p:cNvPr id="2051" name="Picture 3" descr="D:\Desktop\новости КШИ\георгиевская лента\IMG_89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 t="4536" r="7978" b="16343"/>
          <a:stretch/>
        </p:blipFill>
        <p:spPr bwMode="auto">
          <a:xfrm>
            <a:off x="4571999" y="1165606"/>
            <a:ext cx="4314980" cy="264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Шаги Победы\георгиевская лента\IMG_90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75" y="3957149"/>
            <a:ext cx="3971156" cy="264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Desktop\Шаги Победы\георгиевская лента\IMG_90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75" y="1165605"/>
            <a:ext cx="3971156" cy="264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Desktop\Шаги Победы\георгиевская лента\IMG_90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517" y="3972802"/>
            <a:ext cx="3908931" cy="260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869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4824536" cy="396044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Освобождение Крыма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0" y="692696"/>
            <a:ext cx="4752529" cy="316835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Команда Волонтёров Победы 7 класса </a:t>
            </a:r>
            <a:r>
              <a:rPr lang="ru-RU" dirty="0" err="1"/>
              <a:t>Бугульминской</a:t>
            </a:r>
            <a:r>
              <a:rPr lang="ru-RU" dirty="0"/>
              <a:t> кадетской школы приняла участие во Всероссийском </a:t>
            </a:r>
            <a:r>
              <a:rPr lang="ru-RU" dirty="0" err="1"/>
              <a:t>квесте</a:t>
            </a:r>
            <a:r>
              <a:rPr lang="ru-RU" dirty="0"/>
              <a:t> "Освобождение Крыма". Участники </a:t>
            </a:r>
            <a:r>
              <a:rPr lang="ru-RU" dirty="0" err="1"/>
              <a:t>квеста</a:t>
            </a:r>
            <a:r>
              <a:rPr lang="ru-RU" dirty="0"/>
              <a:t> погрузились во времена Великой Отечественной войны и примерили на себя роли советских солдат – освободителей полуострова. Сооружали чучело из подручных материалов, которые есть у солдат в окопах, собирали разведывательные данные с карт и определяли сектор для высадки десантников, с помощью азбуки Брайля разгадывали шифровки, строили корабли военных лет и отправляли их в море и многое другое.</a:t>
            </a:r>
          </a:p>
          <a:p>
            <a:pPr marL="0" indent="0">
              <a:buNone/>
            </a:pPr>
            <a:r>
              <a:rPr lang="ru-RU" dirty="0"/>
              <a:t>Кадеты успешно справились с непростыми заданиями и завоевали 3 место.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D:\Desktop\Крым квест\IMG_20190429_1518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043" y="188640"/>
            <a:ext cx="4104457" cy="30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Крым квест\IMG_20190429_1528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429000"/>
            <a:ext cx="4296478" cy="322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Крым квест\IMG_20190429_1556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4229034" cy="31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74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3456384" cy="576064"/>
          </a:xfrm>
        </p:spPr>
        <p:txBody>
          <a:bodyPr>
            <a:noAutofit/>
          </a:bodyPr>
          <a:lstStyle/>
          <a:p>
            <a:r>
              <a:rPr lang="ru-RU" sz="2800" dirty="0" smtClean="0"/>
              <a:t>В гостях у ветерана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4392488" cy="266429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В преддверии Дня Победы Волонтёры Победы каждого класса навестили своих подшефных ветеранов, поздравили их с наступающим праздником Победы, послушали рассказ о войне  и наставления для молодого поколения, пригласили на школьный праздничный концерт. Собранный материал пополнит копилку школьного музея</a:t>
            </a:r>
          </a:p>
        </p:txBody>
      </p:sp>
      <p:pic>
        <p:nvPicPr>
          <p:cNvPr id="3074" name="Picture 2" descr="D:\Desktop\в гостях у ветерана\IMG-20190429-WA0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2656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esktop\в гостях у ветерана\IMG_20190503_1223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в гостях у ветерана\OJJdNeuHXO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4" b="15255"/>
          <a:stretch/>
        </p:blipFill>
        <p:spPr bwMode="auto">
          <a:xfrm>
            <a:off x="4805288" y="3688060"/>
            <a:ext cx="4055460" cy="302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949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3456384" cy="7579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Кадеты-детям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4644008" cy="280781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У</a:t>
            </a:r>
            <a:r>
              <a:rPr lang="ru-RU" dirty="0" smtClean="0"/>
              <a:t> </a:t>
            </a:r>
            <a:r>
              <a:rPr lang="ru-RU" dirty="0"/>
              <a:t>мемориального комплекса, посвящённого 352-й стрелковой дивизии,   </a:t>
            </a:r>
            <a:r>
              <a:rPr lang="ru-RU" dirty="0" err="1"/>
              <a:t>Бугульминские</a:t>
            </a:r>
            <a:r>
              <a:rPr lang="ru-RU" dirty="0"/>
              <a:t> кадеты передали эстафету памяти воспитанникам детского сада №33. Они провели для малышей экскурсию «По следам 352-й стрелковой дивизии», которая состояла из  литературно-музыкальной композиции и строевой подготовки с </a:t>
            </a:r>
            <a:r>
              <a:rPr lang="ru-RU" dirty="0" err="1"/>
              <a:t>речёвкой</a:t>
            </a:r>
            <a:r>
              <a:rPr lang="ru-RU" dirty="0"/>
              <a:t>. Ребята вместе спели песню «День Победы», возложили к памятнику цветы и с криками «Ура!» выпустили в небо салют из воздушных шаров.</a:t>
            </a:r>
          </a:p>
          <a:p>
            <a:endParaRPr lang="ru-RU" dirty="0"/>
          </a:p>
        </p:txBody>
      </p:sp>
      <p:pic>
        <p:nvPicPr>
          <p:cNvPr id="4098" name="Picture 2" descr="D:\Desktop\352 5 класс 9мая\IMG_92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2656"/>
            <a:ext cx="4424164" cy="294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Desktop\352 5 класс 9мая\IMG_92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0" y="3645024"/>
            <a:ext cx="4356720" cy="290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Desktop\352 5 класс 9мая\IMG_92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836" y="3645024"/>
            <a:ext cx="4424164" cy="294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125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Митинг у памятника Героя Великой Отечественной войны </a:t>
            </a:r>
            <a:r>
              <a:rPr lang="ru-RU" sz="3200" dirty="0" err="1" smtClean="0"/>
              <a:t>Газинура</a:t>
            </a:r>
            <a:r>
              <a:rPr lang="ru-RU" sz="3200" dirty="0" smtClean="0"/>
              <a:t> </a:t>
            </a:r>
            <a:r>
              <a:rPr lang="ru-RU" sz="3200" dirty="0" err="1" smtClean="0"/>
              <a:t>Гафиатуллина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Desktop\8 мая\IMG_94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410445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8 мая\IMG_94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0502"/>
            <a:ext cx="4048288" cy="269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8 мая\IMG_94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052736"/>
            <a:ext cx="410445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8 мая\IMG_94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4" y="3959325"/>
            <a:ext cx="4104455" cy="27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847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0524"/>
            <a:ext cx="8229600" cy="1143000"/>
          </a:xfrm>
        </p:spPr>
        <p:txBody>
          <a:bodyPr/>
          <a:lstStyle/>
          <a:p>
            <a:r>
              <a:rPr lang="ru-RU" dirty="0" smtClean="0"/>
              <a:t>Парад День Победы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Desktop\9мая\34iNjcOB4t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95"/>
          <a:stretch/>
        </p:blipFill>
        <p:spPr bwMode="auto">
          <a:xfrm>
            <a:off x="323528" y="1195760"/>
            <a:ext cx="3969396" cy="252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9мая\IMG-20190509-WA0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96752"/>
            <a:ext cx="421196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9мая\1gNver5I1z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80610"/>
            <a:ext cx="4355976" cy="245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Desktop\9мая\IMG-20190509-WA00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80610"/>
            <a:ext cx="3969396" cy="245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456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4392488" cy="3456383"/>
          </a:xfrm>
        </p:spPr>
        <p:txBody>
          <a:bodyPr>
            <a:normAutofit fontScale="85000" lnSpcReduction="20000"/>
          </a:bodyPr>
          <a:lstStyle/>
          <a:p>
            <a:pPr marL="0" lvl="0" indent="0" algn="just">
              <a:buNone/>
            </a:pPr>
            <a:r>
              <a:rPr lang="ru-RU" dirty="0"/>
              <a:t>18 мая прошли очередные квалификационные испытания на право ношения формы и атрибутики ВДВ.  Кадеты Бардин Константин и Лазарев Данил, заслужили это право, а ранее прошедшие ребята - подтвердили.</a:t>
            </a:r>
          </a:p>
        </p:txBody>
      </p:sp>
      <p:pic>
        <p:nvPicPr>
          <p:cNvPr id="1026" name="Picture 2" descr="D:\Desktop\2018-19 фото\голубой берет май\UbhC1Ae3QV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4" b="9046"/>
          <a:stretch/>
        </p:blipFill>
        <p:spPr bwMode="auto">
          <a:xfrm>
            <a:off x="4788024" y="260648"/>
            <a:ext cx="421953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2018-19 фото\голубой берет май\H-5fpy6lGu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48"/>
          <a:stretch/>
        </p:blipFill>
        <p:spPr bwMode="auto">
          <a:xfrm>
            <a:off x="207288" y="3702496"/>
            <a:ext cx="429274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2018-19 фото\голубой берет май\9i_ZESn44rw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8" t="12721" r="31901" b="24573"/>
          <a:stretch/>
        </p:blipFill>
        <p:spPr bwMode="auto">
          <a:xfrm>
            <a:off x="4788024" y="3702496"/>
            <a:ext cx="403244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2405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592</Words>
  <Application>Microsoft Office PowerPoint</Application>
  <PresentationFormat>Экран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Всероссийский субботник</vt:lpstr>
      <vt:lpstr>Презентация PowerPoint</vt:lpstr>
      <vt:lpstr>Презентация PowerPoint</vt:lpstr>
      <vt:lpstr>Презентация PowerPoint</vt:lpstr>
      <vt:lpstr>Освобождение Крыма</vt:lpstr>
      <vt:lpstr>В гостях у ветерана</vt:lpstr>
      <vt:lpstr>Кадеты-детям</vt:lpstr>
      <vt:lpstr>Митинг у памятника Героя Великой Отечественной войны Газинура Гафиатуллина</vt:lpstr>
      <vt:lpstr>Парад День Победы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знаний</dc:title>
  <dc:creator>Admin</dc:creator>
  <cp:lastModifiedBy>Admin</cp:lastModifiedBy>
  <cp:revision>83</cp:revision>
  <dcterms:created xsi:type="dcterms:W3CDTF">2018-09-06T12:34:18Z</dcterms:created>
  <dcterms:modified xsi:type="dcterms:W3CDTF">2019-05-30T10:23:46Z</dcterms:modified>
</cp:coreProperties>
</file>